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1" r:id="rId1"/>
  </p:sldMasterIdLst>
  <p:sldIdLst>
    <p:sldId id="262" r:id="rId2"/>
    <p:sldId id="296" r:id="rId3"/>
    <p:sldId id="266" r:id="rId4"/>
    <p:sldId id="304" r:id="rId5"/>
    <p:sldId id="264" r:id="rId6"/>
    <p:sldId id="303" r:id="rId7"/>
    <p:sldId id="265" r:id="rId8"/>
    <p:sldId id="290" r:id="rId9"/>
    <p:sldId id="306" r:id="rId10"/>
    <p:sldId id="291" r:id="rId11"/>
    <p:sldId id="302" r:id="rId12"/>
    <p:sldId id="301" r:id="rId13"/>
    <p:sldId id="30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quilla Ford" initials="DF" lastIdx="2" clrIdx="0">
    <p:extLst>
      <p:ext uri="{19B8F6BF-5375-455C-9EA6-DF929625EA0E}">
        <p15:presenceInfo xmlns:p15="http://schemas.microsoft.com/office/powerpoint/2012/main" userId="9171e77fa7472d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33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9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978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6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50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6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1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8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9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3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9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31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tgileadbc.net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4CC5-1B81-4154-952F-719CE2096D85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Mt. Gilead Baptist Church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Pastor Anthony W. Ford</a:t>
            </a:r>
          </a:p>
        </p:txBody>
      </p:sp>
      <p:pic>
        <p:nvPicPr>
          <p:cNvPr id="6" name="Picture 5" descr="An old brick building with a green door&#10;&#10;Description automatically generated">
            <a:extLst>
              <a:ext uri="{FF2B5EF4-FFF2-40B4-BE49-F238E27FC236}">
                <a16:creationId xmlns:a16="http://schemas.microsoft.com/office/drawing/2014/main" id="{AA0D6004-6351-4DD8-B0DD-DCA6EA8E6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792" y="0"/>
            <a:ext cx="1224379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A85CF1-1C1A-4A5B-997F-A304A049ACA8}"/>
              </a:ext>
            </a:extLst>
          </p:cNvPr>
          <p:cNvSpPr txBox="1"/>
          <p:nvPr/>
        </p:nvSpPr>
        <p:spPr>
          <a:xfrm>
            <a:off x="3604260" y="4421379"/>
            <a:ext cx="4983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abriola" panose="04040605051002020D02" pitchFamily="82" charset="0"/>
              </a:rPr>
              <a:t>Women’s Annual Day</a:t>
            </a:r>
          </a:p>
        </p:txBody>
      </p:sp>
    </p:spTree>
    <p:extLst>
      <p:ext uri="{BB962C8B-B14F-4D97-AF65-F5344CB8AC3E}">
        <p14:creationId xmlns:p14="http://schemas.microsoft.com/office/powerpoint/2010/main" val="142577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0BBE-2C98-4E18-981C-6AAE8BD80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7000"/>
            <a:ext cx="12192000" cy="1320800"/>
          </a:xfrm>
        </p:spPr>
        <p:txBody>
          <a:bodyPr>
            <a:noAutofit/>
          </a:bodyPr>
          <a:lstStyle/>
          <a:p>
            <a:pPr algn="ctr"/>
            <a:r>
              <a:rPr lang="en-US" sz="4400" b="1" spc="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&amp; ENJOY LOVE OR DO NOT &amp; ENJOY LONG-SUFFERING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84DAC7-C04C-4858-9BFC-E1D67D4BD3B3}"/>
              </a:ext>
            </a:extLst>
          </p:cNvPr>
          <p:cNvSpPr txBox="1">
            <a:spLocks/>
          </p:cNvSpPr>
          <p:nvPr/>
        </p:nvSpPr>
        <p:spPr>
          <a:xfrm>
            <a:off x="1326691" y="1447800"/>
            <a:ext cx="9538618" cy="4515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8808E-23C9-459A-B580-B85911DF5187}"/>
              </a:ext>
            </a:extLst>
          </p:cNvPr>
          <p:cNvSpPr/>
          <p:nvPr/>
        </p:nvSpPr>
        <p:spPr>
          <a:xfrm>
            <a:off x="-324679" y="2274838"/>
            <a:ext cx="128413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latin typeface="Arial Black" panose="020B0A04020102020204" pitchFamily="34" charset="0"/>
              </a:rPr>
              <a:t>1: Because God Said So (verse 7)</a:t>
            </a:r>
          </a:p>
          <a:p>
            <a:pPr algn="ctr"/>
            <a:r>
              <a:rPr lang="en-US" sz="7200" dirty="0">
                <a:latin typeface="Arial Black" panose="020B0A04020102020204" pitchFamily="34" charset="0"/>
              </a:rPr>
              <a:t> A,B,C&amp;D</a:t>
            </a:r>
          </a:p>
        </p:txBody>
      </p:sp>
    </p:spTree>
    <p:extLst>
      <p:ext uri="{BB962C8B-B14F-4D97-AF65-F5344CB8AC3E}">
        <p14:creationId xmlns:p14="http://schemas.microsoft.com/office/powerpoint/2010/main" val="2029834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0BBE-2C98-4E18-981C-6AAE8BD80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7000"/>
            <a:ext cx="12192000" cy="1320800"/>
          </a:xfrm>
        </p:spPr>
        <p:txBody>
          <a:bodyPr>
            <a:noAutofit/>
          </a:bodyPr>
          <a:lstStyle/>
          <a:p>
            <a:pPr algn="ctr"/>
            <a:r>
              <a:rPr lang="en-US" sz="4400" b="1" spc="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&amp; ENJOY LOVE OR DO NOT &amp; ENJOY LONG-SUFFERING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84DAC7-C04C-4858-9BFC-E1D67D4BD3B3}"/>
              </a:ext>
            </a:extLst>
          </p:cNvPr>
          <p:cNvSpPr txBox="1">
            <a:spLocks/>
          </p:cNvSpPr>
          <p:nvPr/>
        </p:nvSpPr>
        <p:spPr>
          <a:xfrm>
            <a:off x="1326691" y="1447800"/>
            <a:ext cx="9538618" cy="4515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8808E-23C9-459A-B580-B85911DF5187}"/>
              </a:ext>
            </a:extLst>
          </p:cNvPr>
          <p:cNvSpPr/>
          <p:nvPr/>
        </p:nvSpPr>
        <p:spPr>
          <a:xfrm>
            <a:off x="-324679" y="2274838"/>
            <a:ext cx="128413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latin typeface="Arial Black" panose="020B0A04020102020204" pitchFamily="34" charset="0"/>
              </a:rPr>
              <a:t>2: Because God’s Grace Is Shown Towards The Sisters Also</a:t>
            </a:r>
          </a:p>
          <a:p>
            <a:pPr algn="ctr"/>
            <a:r>
              <a:rPr lang="en-US" sz="7200" dirty="0">
                <a:latin typeface="Arial Black" panose="020B0A04020102020204" pitchFamily="34" charset="0"/>
              </a:rPr>
              <a:t>(verse 7-E)</a:t>
            </a:r>
          </a:p>
        </p:txBody>
      </p:sp>
    </p:spTree>
    <p:extLst>
      <p:ext uri="{BB962C8B-B14F-4D97-AF65-F5344CB8AC3E}">
        <p14:creationId xmlns:p14="http://schemas.microsoft.com/office/powerpoint/2010/main" val="417400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0BBE-2C98-4E18-981C-6AAE8BD80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7000"/>
            <a:ext cx="12192000" cy="1320800"/>
          </a:xfrm>
        </p:spPr>
        <p:txBody>
          <a:bodyPr>
            <a:noAutofit/>
          </a:bodyPr>
          <a:lstStyle/>
          <a:p>
            <a:pPr algn="ctr"/>
            <a:r>
              <a:rPr lang="en-US" sz="4400" b="1" spc="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&amp; ENJOY LOVE OR DO NOT &amp; ENJOY LONG-SUFFERING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84DAC7-C04C-4858-9BFC-E1D67D4BD3B3}"/>
              </a:ext>
            </a:extLst>
          </p:cNvPr>
          <p:cNvSpPr txBox="1">
            <a:spLocks/>
          </p:cNvSpPr>
          <p:nvPr/>
        </p:nvSpPr>
        <p:spPr>
          <a:xfrm>
            <a:off x="1326691" y="1447800"/>
            <a:ext cx="9538618" cy="4515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8808E-23C9-459A-B580-B85911DF5187}"/>
              </a:ext>
            </a:extLst>
          </p:cNvPr>
          <p:cNvSpPr/>
          <p:nvPr/>
        </p:nvSpPr>
        <p:spPr>
          <a:xfrm>
            <a:off x="-162340" y="2197533"/>
            <a:ext cx="125166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latin typeface="Arial Black" panose="020B0A04020102020204" pitchFamily="34" charset="0"/>
              </a:rPr>
              <a:t>3: Because God Said You Can Expect Him To Be Silent.</a:t>
            </a:r>
          </a:p>
          <a:p>
            <a:pPr algn="ctr"/>
            <a:r>
              <a:rPr lang="en-US" sz="7200" dirty="0">
                <a:latin typeface="Arial Black" panose="020B0A04020102020204" pitchFamily="34" charset="0"/>
              </a:rPr>
              <a:t>(verse 7-F)</a:t>
            </a:r>
          </a:p>
        </p:txBody>
      </p:sp>
    </p:spTree>
    <p:extLst>
      <p:ext uri="{BB962C8B-B14F-4D97-AF65-F5344CB8AC3E}">
        <p14:creationId xmlns:p14="http://schemas.microsoft.com/office/powerpoint/2010/main" val="2302987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A3B4E-F490-4A42-A372-BF5A25B8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9A055-AF34-4A4A-AC40-5C1394E2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2" y="1283093"/>
            <a:ext cx="8608298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4BDF4-669D-4366-8718-DDC48581A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430" y="152400"/>
            <a:ext cx="5177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1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_come_to_worship_sd640x480_mp4">
            <a:hlinkClick r:id="" action="ppaction://media"/>
            <a:extLst>
              <a:ext uri="{FF2B5EF4-FFF2-40B4-BE49-F238E27FC236}">
                <a16:creationId xmlns:a16="http://schemas.microsoft.com/office/drawing/2014/main" id="{863E4CAF-BE5D-4BD0-B097-82662E2715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275" y="479425"/>
            <a:ext cx="7646988" cy="57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4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63C3FED4-34A8-4854-89C9-698B3331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11439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76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AF3FF9-7829-4124-912A-0BA807491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7422EBD-485A-4CED-9AF6-F24D1E69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" y="-464820"/>
            <a:ext cx="7269781" cy="7787640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9600" b="1" dirty="0"/>
              <a:t>TRUST </a:t>
            </a:r>
            <a:br>
              <a:rPr lang="en-US" sz="9600" b="1" dirty="0"/>
            </a:br>
            <a:r>
              <a:rPr lang="en-US" sz="9600" b="1" dirty="0"/>
              <a:t>GOD </a:t>
            </a:r>
            <a:br>
              <a:rPr lang="en-US" sz="9600" b="1" dirty="0"/>
            </a:br>
            <a:r>
              <a:rPr lang="en-US" sz="9600" b="1" dirty="0"/>
              <a:t>BUT </a:t>
            </a:r>
            <a:br>
              <a:rPr lang="en-US" sz="9600" b="1" dirty="0"/>
            </a:br>
            <a:r>
              <a:rPr lang="en-US" sz="9600" b="1" dirty="0"/>
              <a:t>WASH </a:t>
            </a:r>
            <a:br>
              <a:rPr lang="en-US" sz="9600" b="1" dirty="0"/>
            </a:br>
            <a:r>
              <a:rPr lang="en-US" sz="9600" b="1" dirty="0"/>
              <a:t>YOUR HANDS!</a:t>
            </a:r>
          </a:p>
        </p:txBody>
      </p:sp>
    </p:spTree>
    <p:extLst>
      <p:ext uri="{BB962C8B-B14F-4D97-AF65-F5344CB8AC3E}">
        <p14:creationId xmlns:p14="http://schemas.microsoft.com/office/powerpoint/2010/main" val="93676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4E0417A3-6B7E-45D0-B16F-B69604D0C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AutoShape 4" descr="Image result for church offering powerpoint h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61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3F747513-708B-4C2E-84ED-0DAAED6286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r="189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26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B610F8-A356-4278-BD17-8719A9B5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22ECA600-3BE9-43BB-AE3E-6D932F3A0C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5599" y="-72123"/>
            <a:ext cx="7575793" cy="250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E1799C-3272-4A59-BFFC-ADA8F0F493BB}"/>
              </a:ext>
            </a:extLst>
          </p:cNvPr>
          <p:cNvSpPr/>
          <p:nvPr/>
        </p:nvSpPr>
        <p:spPr>
          <a:xfrm>
            <a:off x="-102099" y="1956222"/>
            <a:ext cx="12204647" cy="102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20000"/>
              </a:lnSpc>
              <a:spcBef>
                <a:spcPts val="1000"/>
              </a:spcBef>
              <a:buClr>
                <a:srgbClr val="5FA534"/>
              </a:buClr>
              <a:buSzPct val="100000"/>
            </a:pPr>
            <a:r>
              <a:rPr lang="en-US" sz="5400" b="1" dirty="0">
                <a:solidFill>
                  <a:schemeClr val="bg1"/>
                </a:solidFill>
              </a:rPr>
              <a:t>You can donate online if you are away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58300D-073F-4EDA-AA6A-714A2821832D}"/>
              </a:ext>
            </a:extLst>
          </p:cNvPr>
          <p:cNvSpPr txBox="1">
            <a:spLocks/>
          </p:cNvSpPr>
          <p:nvPr/>
        </p:nvSpPr>
        <p:spPr>
          <a:xfrm>
            <a:off x="838200" y="2916385"/>
            <a:ext cx="1126434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err="1">
                <a:solidFill>
                  <a:schemeClr val="bg1"/>
                </a:solidFill>
              </a:rPr>
              <a:t>Cashapp</a:t>
            </a:r>
            <a:r>
              <a:rPr lang="en-US" sz="6000" b="1" dirty="0">
                <a:solidFill>
                  <a:schemeClr val="bg1"/>
                </a:solidFill>
              </a:rPr>
              <a:t>: $</a:t>
            </a:r>
            <a:r>
              <a:rPr lang="en-US" sz="6000" b="1" u="sng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rPr>
              <a:t>MTGILEADMBC6806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5338F-9C09-4179-A33D-359DFDDAF920}"/>
              </a:ext>
            </a:extLst>
          </p:cNvPr>
          <p:cNvSpPr/>
          <p:nvPr/>
        </p:nvSpPr>
        <p:spPr>
          <a:xfrm>
            <a:off x="1315312" y="4361730"/>
            <a:ext cx="105426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>
                <a:solidFill>
                  <a:schemeClr val="bg1"/>
                </a:solidFill>
              </a:rPr>
              <a:t>baptistchurchmtgilead@gmail.com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7EFEC-4E5A-4F87-B212-64B166A927BF}"/>
              </a:ext>
            </a:extLst>
          </p:cNvPr>
          <p:cNvSpPr/>
          <p:nvPr/>
        </p:nvSpPr>
        <p:spPr>
          <a:xfrm>
            <a:off x="934607" y="4682713"/>
            <a:ext cx="10314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6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https://www.mtgileadbc.net</a:t>
            </a:r>
            <a:endParaRPr lang="en-US" sz="6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F0473D-D066-470A-970F-B62E6CBE9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22" y="3284845"/>
            <a:ext cx="780356" cy="786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1DF49F-4BA9-41C4-8411-94D316A7F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78" y="4494369"/>
            <a:ext cx="810838" cy="810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7065FE-BCFA-4B08-96F1-B87E509DA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29" y="5652209"/>
            <a:ext cx="792549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43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4812-1C51-4F01-A3D2-2516CDDD3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7232" y="355391"/>
            <a:ext cx="12532966" cy="5630560"/>
          </a:xfrm>
        </p:spPr>
        <p:txBody>
          <a:bodyPr>
            <a:normAutofit fontScale="90000"/>
          </a:bodyPr>
          <a:lstStyle/>
          <a:p>
            <a:br>
              <a:rPr lang="en-US" sz="8900" dirty="0"/>
            </a:br>
            <a:r>
              <a:rPr lang="en-US" sz="9800" b="1" dirty="0">
                <a:solidFill>
                  <a:schemeClr val="tx1"/>
                </a:solidFill>
              </a:rPr>
              <a:t>DO THIS AND ENJOY LOVE</a:t>
            </a:r>
            <a:br>
              <a:rPr lang="en-US" sz="9800" b="1" dirty="0"/>
            </a:br>
            <a:r>
              <a:rPr lang="en-US" sz="9800" b="1" dirty="0">
                <a:solidFill>
                  <a:schemeClr val="tx1"/>
                </a:solidFill>
              </a:rPr>
              <a:t>OR </a:t>
            </a:r>
            <a:br>
              <a:rPr lang="en-US" sz="9800" b="1" dirty="0">
                <a:solidFill>
                  <a:schemeClr val="tx1"/>
                </a:solidFill>
              </a:rPr>
            </a:br>
            <a:r>
              <a:rPr lang="en-US" sz="9800" b="1" dirty="0">
                <a:solidFill>
                  <a:schemeClr val="tx1"/>
                </a:solidFill>
              </a:rPr>
              <a:t>DO NOT &amp; ENJOY </a:t>
            </a:r>
            <a:br>
              <a:rPr lang="en-US" sz="9800" b="1" dirty="0">
                <a:solidFill>
                  <a:schemeClr val="tx1"/>
                </a:solidFill>
              </a:rPr>
            </a:br>
            <a:r>
              <a:rPr lang="en-US" sz="9800" b="1" dirty="0">
                <a:solidFill>
                  <a:schemeClr val="tx1"/>
                </a:solidFill>
              </a:rPr>
              <a:t>LONG-SUFFERING</a:t>
            </a:r>
            <a:endParaRPr lang="en-US" sz="138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19392-8EBF-4FDC-A08C-6955406F2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3756" y="5985951"/>
            <a:ext cx="8831302" cy="1107996"/>
          </a:xfrm>
        </p:spPr>
        <p:txBody>
          <a:bodyPr>
            <a:normAutofit/>
          </a:bodyPr>
          <a:lstStyle/>
          <a:p>
            <a:r>
              <a:rPr lang="en-US" sz="6000" b="1" spc="600" dirty="0">
                <a:solidFill>
                  <a:schemeClr val="accent1"/>
                </a:solidFill>
              </a:rPr>
              <a:t>1 Peter 3:7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683A4-382E-419D-8E86-83A2BCEADE3A}"/>
              </a:ext>
            </a:extLst>
          </p:cNvPr>
          <p:cNvSpPr txBox="1"/>
          <p:nvPr/>
        </p:nvSpPr>
        <p:spPr>
          <a:xfrm>
            <a:off x="185529" y="77095"/>
            <a:ext cx="11847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Women’s Annual Day</a:t>
            </a:r>
          </a:p>
        </p:txBody>
      </p:sp>
    </p:spTree>
    <p:extLst>
      <p:ext uri="{BB962C8B-B14F-4D97-AF65-F5344CB8AC3E}">
        <p14:creationId xmlns:p14="http://schemas.microsoft.com/office/powerpoint/2010/main" val="288039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4812-1C51-4F01-A3D2-2516CDDD3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78" y="2730101"/>
            <a:ext cx="11847443" cy="3425039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r>
              <a:rPr lang="en-US" b="1" dirty="0"/>
              <a:t>7 You husbands in the same way, live with your wives in an understanding way, as with someone weaker, since she is a woman; and show her honor as a fellow heir of the grace of life, so that your prayers will not be hindered.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19392-8EBF-4FDC-A08C-6955406F2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3756" y="5985951"/>
            <a:ext cx="8831302" cy="1107996"/>
          </a:xfrm>
        </p:spPr>
        <p:txBody>
          <a:bodyPr>
            <a:normAutofit/>
          </a:bodyPr>
          <a:lstStyle/>
          <a:p>
            <a:r>
              <a:rPr lang="en-US" sz="6000" b="1" spc="600" dirty="0">
                <a:solidFill>
                  <a:schemeClr val="accent1"/>
                </a:solidFill>
              </a:rPr>
              <a:t>1 Peter 3:7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683A4-382E-419D-8E86-83A2BCEADE3A}"/>
              </a:ext>
            </a:extLst>
          </p:cNvPr>
          <p:cNvSpPr txBox="1"/>
          <p:nvPr/>
        </p:nvSpPr>
        <p:spPr>
          <a:xfrm>
            <a:off x="185529" y="77095"/>
            <a:ext cx="11847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</a:rPr>
              <a:t>Women’s Annual Day</a:t>
            </a:r>
          </a:p>
        </p:txBody>
      </p:sp>
    </p:spTree>
    <p:extLst>
      <p:ext uri="{BB962C8B-B14F-4D97-AF65-F5344CB8AC3E}">
        <p14:creationId xmlns:p14="http://schemas.microsoft.com/office/powerpoint/2010/main" val="1766318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211</Words>
  <Application>Microsoft Office PowerPoint</Application>
  <PresentationFormat>Widescreen</PresentationFormat>
  <Paragraphs>23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Gabriola</vt:lpstr>
      <vt:lpstr>Office Theme</vt:lpstr>
      <vt:lpstr>PowerPoint Presentation</vt:lpstr>
      <vt:lpstr>PowerPoint Presentation</vt:lpstr>
      <vt:lpstr>PowerPoint Presentation</vt:lpstr>
      <vt:lpstr>TRUST  GOD  BUT  WASH  YOUR HANDS!</vt:lpstr>
      <vt:lpstr>PowerPoint Presentation</vt:lpstr>
      <vt:lpstr>PowerPoint Presentation</vt:lpstr>
      <vt:lpstr>PowerPoint Presentation</vt:lpstr>
      <vt:lpstr> DO THIS AND ENJOY LOVE OR  DO NOT &amp; ENJOY  LONG-SUFFERING</vt:lpstr>
      <vt:lpstr> 7 You husbands in the same way, live with your wives in an understanding way, as with someone weaker, since she is a woman; and show her honor as a fellow heir of the grace of life, so that your prayers will not be hindered.</vt:lpstr>
      <vt:lpstr>DO THIS &amp; ENJOY LOVE OR DO NOT &amp; ENJOY LONG-SUFFERING</vt:lpstr>
      <vt:lpstr>DO THIS &amp; ENJOY LOVE OR DO NOT &amp; ENJOY LONG-SUFFERING</vt:lpstr>
      <vt:lpstr>DO THIS &amp; ENJOY LOVE OR DO NOT &amp; ENJOY LONG-SUFFERING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Dequilla Ford</dc:creator>
  <cp:lastModifiedBy>Gloria Ford</cp:lastModifiedBy>
  <cp:revision>3</cp:revision>
  <dcterms:created xsi:type="dcterms:W3CDTF">2020-04-25T18:54:08Z</dcterms:created>
  <dcterms:modified xsi:type="dcterms:W3CDTF">2020-05-01T18:58:23Z</dcterms:modified>
</cp:coreProperties>
</file>